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5" r:id="rId8"/>
    <p:sldId id="416" r:id="rId9"/>
    <p:sldId id="417" r:id="rId10"/>
    <p:sldId id="418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7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Lombok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主要内容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Lombok</a:t>
            </a:r>
            <a:r>
              <a:rPr>
                <a:sym typeface="+mn-ea"/>
              </a:rPr>
              <a:t>简介</a:t>
            </a:r>
            <a:endParaRPr>
              <a:sym typeface="+mn-ea"/>
            </a:endParaRPr>
          </a:p>
          <a:p>
            <a:r>
              <a:rPr lang="en-US" altLang="zh-CN"/>
              <a:t>Lombok</a:t>
            </a:r>
            <a:r>
              <a:t>配置</a:t>
            </a:r>
          </a:p>
          <a:p>
            <a:r>
              <a:rPr lang="en-US" altLang="zh-CN"/>
              <a:t>Lombok</a:t>
            </a:r>
            <a:r>
              <a:t>使用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Lombok</a:t>
            </a:r>
            <a:r>
              <a:t>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Lombok</a:t>
            </a:r>
            <a:r>
              <a:t>配置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1"/>
            <a:r>
              <a:t>引入依赖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  &lt;dependency&gt;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          &lt;groupId&gt;org.projectlombok&lt;/groupId&gt;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          &lt;artifactId&gt;lombok&lt;/artifactId&gt;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          &lt;version&gt;1.16.18&lt;/version&gt;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          &lt;scope&gt;provided&lt;/scope&gt;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    &lt;/dependency&gt;</a:t>
            </a:r>
            <a:endParaRPr lang="en-US" altLang="zh-CN"/>
          </a:p>
          <a:p>
            <a:pPr marL="342900" lvl="1" indent="0">
              <a:buNone/>
            </a:pP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Lombok的scope=provided，说明它只在编译阶段生效，不需要打入包中。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添加IDE工具对Lombok的支持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IDEA中引入Lombok支持如下：</a:t>
            </a:r>
            <a:endParaRPr lang="zh-CN" altLang="en-US"/>
          </a:p>
          <a:p>
            <a:pPr lvl="1"/>
            <a:r>
              <a:rPr lang="zh-CN" altLang="en-US"/>
              <a:t>点击File-- Settings设置界面，安装Lombok插件:</a:t>
            </a:r>
            <a:endParaRPr lang="zh-CN" altLang="en-US"/>
          </a:p>
          <a:p>
            <a:pPr lvl="1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925" y="1894205"/>
            <a:ext cx="7525385" cy="429450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开启 AnnocationProcessors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点击File-- Settings设置界面，开启 AnnocationProcessors：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开启该项是为了让Lombok注解在编译阶段起到作用。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4695" y="1437005"/>
            <a:ext cx="7285355" cy="43154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实现原理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自从Java 6起，javac就支持“JSR 269 Pluggable Annotation Processing API”规范，只要程序实现了该API，就能在javac运行的时候得到调用。</a:t>
            </a:r>
            <a:endParaRPr lang="zh-CN" altLang="en-US"/>
          </a:p>
          <a:p>
            <a:r>
              <a:rPr lang="zh-CN" altLang="en-US"/>
              <a:t>Lombok就是一个实现了"JSR 269 API"的程序。在使用javac的过程中，它产生作用的具体流程如下：</a:t>
            </a:r>
            <a:endParaRPr lang="zh-CN" altLang="en-US"/>
          </a:p>
          <a:p>
            <a:pPr lvl="1"/>
            <a:r>
              <a:rPr lang="zh-CN" altLang="en-US"/>
              <a:t>javac对源代码进行分析，生成一棵抽象语法树(AST)</a:t>
            </a:r>
            <a:endParaRPr lang="zh-CN" altLang="en-US"/>
          </a:p>
          <a:p>
            <a:pPr lvl="1"/>
            <a:r>
              <a:rPr lang="zh-CN" altLang="en-US"/>
              <a:t>javac编译过程中调用实现了JSR 269的Lombok程序</a:t>
            </a:r>
            <a:endParaRPr lang="zh-CN" altLang="en-US"/>
          </a:p>
          <a:p>
            <a:pPr lvl="1"/>
            <a:r>
              <a:rPr lang="zh-CN" altLang="en-US"/>
              <a:t>此时Lombok就对第一步骤得到的AST进行处理，找到Lombok注解所在类对应的语法树 (AST)，然后修改该语法树(AST)，增加Lombok注解定义的相应树节点</a:t>
            </a:r>
            <a:endParaRPr lang="zh-CN" altLang="en-US"/>
          </a:p>
          <a:p>
            <a:pPr lvl="1"/>
            <a:r>
              <a:rPr lang="zh-CN" altLang="en-US"/>
              <a:t>javac使用修改后的抽象语法树(AST)生成字节码文件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POJO类常用注解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@Getter/@Setter</a:t>
            </a:r>
            <a:endParaRPr lang="zh-CN" altLang="en-US"/>
          </a:p>
          <a:p>
            <a:pPr lvl="1"/>
            <a:r>
              <a:rPr lang="zh-CN" altLang="en-US"/>
              <a:t>作用类上，生成所有成员变量的getter/setter方法；</a:t>
            </a:r>
            <a:endParaRPr lang="zh-CN" altLang="en-US"/>
          </a:p>
          <a:p>
            <a:pPr lvl="1"/>
            <a:r>
              <a:rPr lang="zh-CN" altLang="en-US"/>
              <a:t>作用于成员变量上，生成该成员变量的getter/setter方法。</a:t>
            </a:r>
            <a:endParaRPr lang="zh-CN" altLang="en-US"/>
          </a:p>
          <a:p>
            <a:pPr lvl="1"/>
            <a:r>
              <a:rPr lang="zh-CN" altLang="en-US"/>
              <a:t>可以设定访问权限及是否懒加载等</a:t>
            </a:r>
            <a:endParaRPr lang="zh-CN" altLang="en-US"/>
          </a:p>
          <a:p>
            <a:pPr lvl="0"/>
            <a:r>
              <a:rPr lang="zh-CN" altLang="en-US"/>
              <a:t>@ToString</a:t>
            </a:r>
            <a:endParaRPr lang="zh-CN" altLang="en-US"/>
          </a:p>
          <a:p>
            <a:pPr lvl="1"/>
            <a:r>
              <a:rPr lang="zh-CN" altLang="en-US"/>
              <a:t>作用于类，覆盖默认的toString()方法，可以通过of属性限定显示某些字段，通过exclude属性排除某些字段。</a:t>
            </a:r>
            <a:endParaRPr lang="zh-CN" altLang="en-US"/>
          </a:p>
          <a:p>
            <a:pPr lvl="0"/>
            <a:r>
              <a:rPr lang="zh-CN" altLang="en-US"/>
              <a:t>@EqualsAndHashCode</a:t>
            </a:r>
            <a:endParaRPr lang="zh-CN" altLang="en-US"/>
          </a:p>
          <a:p>
            <a:pPr lvl="1"/>
            <a:r>
              <a:rPr lang="zh-CN" altLang="en-US"/>
              <a:t>作用于类，覆盖默认的equals和hashCode</a:t>
            </a:r>
            <a:endParaRPr lang="zh-CN" altLang="en-US"/>
          </a:p>
          <a:p>
            <a:pPr lvl="0"/>
            <a:r>
              <a:rPr lang="zh-CN" altLang="en-US"/>
              <a:t>@NonNull</a:t>
            </a:r>
            <a:endParaRPr lang="zh-CN" altLang="en-US"/>
          </a:p>
          <a:p>
            <a:pPr lvl="1"/>
            <a:r>
              <a:rPr lang="zh-CN" altLang="en-US"/>
              <a:t>主要作用于成员变量和参数中，标识不能为空，否则抛出空指针异常。</a:t>
            </a:r>
            <a:endParaRPr lang="zh-CN" altLang="en-US"/>
          </a:p>
          <a:p>
            <a:pPr lvl="0"/>
            <a:r>
              <a:rPr lang="zh-CN" altLang="en-US"/>
              <a:t>@Synchronized</a:t>
            </a:r>
            <a:endParaRPr lang="zh-CN" altLang="en-US"/>
          </a:p>
          <a:p>
            <a:pPr lvl="1"/>
            <a:r>
              <a:rPr lang="zh-CN" altLang="en-US"/>
              <a:t>作用于方法级别，可以替换synchronize关键字或lock锁，用处不大.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@NoArgsConstructor, @RequiredArgsConstructor, @AllArgsConstructor：作用于类上，用于生成构造函数。有staticName、access等属性。</a:t>
            </a:r>
            <a:endParaRPr lang="zh-CN" altLang="en-US"/>
          </a:p>
          <a:p>
            <a:pPr lvl="1"/>
            <a:r>
              <a:rPr lang="zh-CN" altLang="en-US"/>
              <a:t>staticName属性一旦设定，将采用静态方法的方式生成实例，access属性可以限定访问权限。</a:t>
            </a:r>
            <a:endParaRPr lang="zh-CN" altLang="en-US"/>
          </a:p>
          <a:p>
            <a:pPr lvl="1"/>
            <a:r>
              <a:rPr lang="zh-CN" altLang="en-US"/>
              <a:t>@NoArgsConstructor：生成无参构造器；</a:t>
            </a:r>
            <a:endParaRPr lang="zh-CN" altLang="en-US"/>
          </a:p>
          <a:p>
            <a:pPr lvl="1"/>
            <a:r>
              <a:rPr lang="zh-CN" altLang="en-US"/>
              <a:t>@RequiredArgsConstructor：生成包含final和@NonNull注解的成员变量的构造器；</a:t>
            </a:r>
            <a:endParaRPr lang="zh-CN" altLang="en-US"/>
          </a:p>
          <a:p>
            <a:pPr lvl="1"/>
            <a:r>
              <a:rPr lang="zh-CN" altLang="en-US"/>
              <a:t>@AllArgsConstructor：生成全参构造器</a:t>
            </a:r>
            <a:endParaRPr lang="zh-CN" altLang="en-US"/>
          </a:p>
          <a:p>
            <a:r>
              <a:rPr lang="zh-CN" altLang="en-US"/>
              <a:t>@Data</a:t>
            </a:r>
            <a:endParaRPr lang="zh-CN" altLang="en-US"/>
          </a:p>
          <a:p>
            <a:pPr lvl="1"/>
            <a:r>
              <a:rPr lang="zh-CN" altLang="en-US"/>
              <a:t>作用于类上，是以下注解的集合：@ToString @EqualsAndHashCode @Getter @Setter @RequiredArgsConstructor</a:t>
            </a:r>
            <a:endParaRPr lang="zh-CN" altLang="en-US"/>
          </a:p>
          <a:p>
            <a:r>
              <a:rPr lang="zh-CN" altLang="en-US"/>
              <a:t>@Builder</a:t>
            </a:r>
            <a:endParaRPr lang="zh-CN" altLang="en-US"/>
          </a:p>
          <a:p>
            <a:pPr lvl="1"/>
            <a:r>
              <a:rPr lang="zh-CN" altLang="en-US"/>
              <a:t>作用于类上，将类转变为建造者模式</a:t>
            </a:r>
            <a:endParaRPr lang="zh-CN" altLang="en-US"/>
          </a:p>
          <a:p>
            <a:r>
              <a:rPr lang="zh-CN" altLang="en-US"/>
              <a:t>@Log</a:t>
            </a:r>
            <a:endParaRPr lang="zh-CN" altLang="en-US"/>
          </a:p>
          <a:p>
            <a:pPr lvl="1"/>
            <a:r>
              <a:rPr lang="zh-CN" altLang="en-US"/>
              <a:t>作用于类上，生成日志变量。针对不同的日志实现产品，有不同的注解，例如：@Slf4j</a:t>
            </a:r>
            <a:endParaRPr lang="zh-CN" altLang="en-US"/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1497</Words>
  <Application>WPS 演示</Application>
  <PresentationFormat>宽屏</PresentationFormat>
  <Paragraphs>84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Lombok</vt:lpstr>
      <vt:lpstr>主要内容</vt:lpstr>
      <vt:lpstr>Lombok简介</vt:lpstr>
      <vt:lpstr>Lombok配置</vt:lpstr>
      <vt:lpstr>添加IDE工具对Lombok的支持</vt:lpstr>
      <vt:lpstr>开启 AnnocationProcessors</vt:lpstr>
      <vt:lpstr>实现原理</vt:lpstr>
      <vt:lpstr>POJO类常用注解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  哥</cp:lastModifiedBy>
  <cp:revision>159</cp:revision>
  <dcterms:created xsi:type="dcterms:W3CDTF">2019-06-19T02:08:00Z</dcterms:created>
  <dcterms:modified xsi:type="dcterms:W3CDTF">2020-10-28T02:52:46Z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